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10" autoAdjust="0"/>
  </p:normalViewPr>
  <p:slideViewPr>
    <p:cSldViewPr snapToGrid="0">
      <p:cViewPr varScale="1">
        <p:scale>
          <a:sx n="59" d="100"/>
          <a:sy n="59" d="100"/>
        </p:scale>
        <p:origin x="9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C80F6-ABCB-44BE-8EFC-CAA58D019F35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02328-1444-4C30-AA81-E49B7552B16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4376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33975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52899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877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50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5EC9-0D2C-C5F8-2652-4D5D56EAA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AA230-9623-7197-64F3-3F38BE965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106F-9B3B-153F-CB58-608FD6F8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58A19-16D1-209E-FDA8-2D191440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6C506-749E-6C02-D676-1ED9422E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0202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5F1A-C976-6393-0094-361D5C18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C94BE-6FF1-0DF5-17F9-FA5048203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FA54D-E325-1A0A-1C48-3BF91B41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81E83-232B-2C67-C774-8745A772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622E7-244B-ED4C-AE63-01B1F5B3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0084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10B81C-D84B-2514-BD9C-B730D5FEA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21664-8244-BC35-7BA4-8A2BBE7B0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3A020-71CE-910A-87AD-F114B629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71CD-8554-B144-3C9F-B65CF12D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35552-9F6F-7404-1362-75812CAB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7541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941-923B-7EB7-F3C9-92CED8AE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C44E-253A-573A-90B2-04A8BD163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FEC52-158C-B142-6BA8-8D616EAD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18FB-D162-AA71-89D0-1D09E6B7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BD75F-B6FE-5EDD-1CAE-FB8EB43A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7557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9369-BD06-3BB4-BB29-1DE49136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053C9-13B3-3F78-C966-9AC2A4503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AD8B0-9E48-2E94-A280-ECF77F44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8561-C3B7-7D49-F897-C36250B0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25B6F-00BF-0818-317F-CEEC02A8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606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79C7-940E-7A5D-25BB-9D62FDB8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74E7-04D2-9EAD-EA2A-29CDBFDF6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01E1B-D364-9E2D-22D7-AF5BE3375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5173F-AB5E-3940-95D0-F6F126DB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C9C2C-00DF-3980-37AD-5DC20F3B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28DE2-C52F-52FB-3605-390233EB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3916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EBD1-2D0D-D15B-0A1C-239FC4C1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2CEC4-12F9-B9B7-8416-02940B95E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5963B-977C-B7A9-7F85-59CEBAE8C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D1CC9-4A3C-B9FE-DCD2-7E466F93C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51E4E-7D50-6C22-100C-37C27F8EC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78B5A-6E41-B728-A661-68D97DB4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5834E-935F-63C1-D4E1-DBE1C558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48E4AC-D8CD-CB80-658B-E01DB6A0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5371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D666-5F9E-035A-638F-0967F613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9FE63-C447-615A-52AF-5B71338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26083-1B41-4C3E-2634-9E2AD0AE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44710-6205-DA61-3CB1-03022480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4902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39303-A21B-3BBA-92E2-19CC3EE3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D1CE1-B3DF-DD2D-03F5-33E37C53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9B7-CB2D-457D-F375-75D136F2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097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E5F3-7DF4-D5BE-32AD-94EF0CF0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DD2C-C102-583C-A696-728CBBF6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6926C-5387-EC07-D0FF-C8949E286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829A0-C592-D1C0-153A-ABBC3D25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4CC45-2B4A-8533-BF25-ED55EF98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4F6A-FA78-AE49-21CD-F849D5AC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8509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90B2-90BE-0B87-336A-EDFCDF08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C63950-9BE8-AA35-E2C6-62CD6A083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966A-C636-5FBC-EF94-F6231E3B1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AF08D-6BC7-ECC6-A528-263EB540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EE0C-F9F9-991D-2980-6D87BD4B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D8422-1440-4077-B6C6-894FA79C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2141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97914-46EF-24EE-F88C-CEF5CC4C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664C-AF9E-94D5-0229-A9914898A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FDE0-7909-ED2A-87A5-A7DBA0276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4472A-DFE2-415B-999A-08E14A53E7D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6D67A-9ABE-F334-AC50-0659CAE53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DE735-0377-E3ED-3D2D-55114002A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0462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ip.cz/3773-unikl-prvni-snimek-obrazovky-windows-10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ip.cz/3773-unikl-prvni-snimek-obrazovky-windows-10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intip.cz/3773-unikl-prvni-snimek-obrazovky-windows-10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intip.cz/3773-unikl-prvni-snimek-obrazovky-windows-10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ip.cz/3773-unikl-prvni-snimek-obrazovky-windows-10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226214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C86BA-EDAC-92AD-7C2D-CCF6AA966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2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8B6D-76F6-C764-31D4-1C6388BF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8C81A-3B79-0F49-425B-E11428751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"/>
            <a:ext cx="12446000" cy="6644640"/>
          </a:xfrm>
        </p:spPr>
      </p:pic>
    </p:spTree>
    <p:extLst>
      <p:ext uri="{BB962C8B-B14F-4D97-AF65-F5344CB8AC3E}">
        <p14:creationId xmlns:p14="http://schemas.microsoft.com/office/powerpoint/2010/main" val="271393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E0F0C-F54E-19FD-B11A-B46996A2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108"/>
            <a:ext cx="12192000" cy="7082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37462-9E61-C851-E61C-A25E06CD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6781"/>
            <a:ext cx="12192000" cy="4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E0F0C-F54E-19FD-B11A-B46996A2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108"/>
            <a:ext cx="12192000" cy="7082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37462-9E61-C851-E61C-A25E06CD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6781"/>
            <a:ext cx="12192000" cy="433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EFC4E-10A7-9D95-993D-EA0CEBF33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040"/>
            <a:ext cx="12192000" cy="66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5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8F93-2563-E239-78F2-C11BD2C5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61719-1033-9C35-4901-5A020C91C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0"/>
            <a:ext cx="12049760" cy="69291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A6417-C744-A318-BFBC-6481DF9FE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6492874"/>
            <a:ext cx="12252961" cy="6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D0CF-4C1C-64B5-DDB7-32534FB8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21DED-9596-5ADE-CEF8-A5434190C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"/>
            <a:ext cx="12192000" cy="6786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4781E-B7FD-34E7-3E87-BB21D8DC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8986"/>
            <a:ext cx="12191999" cy="3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9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46E7-7B89-7336-5638-1C43F217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07A1F-F7D5-16C8-43B3-9240DEA7F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312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58383-1DFD-F02D-5074-C582C7FAC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95BCF-80AF-E762-839A-7F5B84FCF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6987"/>
            <a:ext cx="12263119" cy="3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4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8087" y="0"/>
            <a:ext cx="12834257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2114862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54</Words>
  <Application>Microsoft Office PowerPoint</Application>
  <PresentationFormat>Widescreen</PresentationFormat>
  <Paragraphs>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3</cp:revision>
  <dcterms:created xsi:type="dcterms:W3CDTF">2024-06-22T13:27:53Z</dcterms:created>
  <dcterms:modified xsi:type="dcterms:W3CDTF">2024-06-30T13:49:48Z</dcterms:modified>
</cp:coreProperties>
</file>